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70" r:id="rId11"/>
    <p:sldId id="276" r:id="rId12"/>
    <p:sldId id="271" r:id="rId13"/>
    <p:sldId id="272" r:id="rId14"/>
    <p:sldId id="262" r:id="rId15"/>
    <p:sldId id="263" r:id="rId16"/>
    <p:sldId id="265" r:id="rId17"/>
    <p:sldId id="264" r:id="rId18"/>
    <p:sldId id="266" r:id="rId19"/>
    <p:sldId id="273" r:id="rId20"/>
    <p:sldId id="274" r:id="rId21"/>
    <p:sldId id="275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FFFF99"/>
    <a:srgbClr val="78F87E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000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7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69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17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92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083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2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750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994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25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47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EF1F7-FA1E-4665-BFD3-A70B40E290DA}" type="datetimeFigureOut">
              <a:rPr lang="en-IN" smtClean="0"/>
              <a:t>02-01-2022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676C5-8B05-4F84-A415-AEDB291C73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61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36713"/>
            <a:ext cx="9324528" cy="1512168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 contourW="12700">
              <a:extrusionClr>
                <a:schemeClr val="accent4"/>
              </a:extrusionClr>
              <a:contourClr>
                <a:schemeClr val="accent4"/>
              </a:contourClr>
            </a:sp3d>
          </a:bodyPr>
          <a:lstStyle/>
          <a:p>
            <a:r>
              <a:rPr lang="en-IN" sz="5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Front-End Mini Project1</a:t>
            </a:r>
            <a:endParaRPr lang="en-IN" sz="5400" dirty="0">
              <a:solidFill>
                <a:schemeClr val="accent1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8141" y="2852936"/>
            <a:ext cx="8964488" cy="1656184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 contourW="12700">
              <a:extrusionClr>
                <a:schemeClr val="accent3">
                  <a:lumMod val="75000"/>
                </a:schemeClr>
              </a:extrusionClr>
              <a:contourClr>
                <a:schemeClr val="accent2">
                  <a:lumMod val="75000"/>
                </a:schemeClr>
              </a:contourClr>
            </a:sp3d>
          </a:bodyPr>
          <a:lstStyle/>
          <a:p>
            <a:r>
              <a:rPr lang="en-IN" sz="4800" dirty="0" smtClean="0">
                <a:solidFill>
                  <a:srgbClr val="FFFF00"/>
                </a:solidFill>
                <a:latin typeface="Georgia" panose="02040502050405020303" pitchFamily="18" charset="0"/>
              </a:rPr>
              <a:t>Desi Restaurant Website</a:t>
            </a:r>
            <a:endParaRPr lang="en-IN" sz="4800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5936" y="6097651"/>
            <a:ext cx="4861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Georgia" panose="02040502050405020303" pitchFamily="18" charset="0"/>
              </a:rPr>
              <a:t>By Magi Sri </a:t>
            </a:r>
            <a:r>
              <a:rPr lang="en-IN" sz="3200" dirty="0" err="1" smtClean="0">
                <a:solidFill>
                  <a:srgbClr val="00B0F0"/>
                </a:solidFill>
                <a:latin typeface="Georgia" panose="02040502050405020303" pitchFamily="18" charset="0"/>
              </a:rPr>
              <a:t>Bhargavi</a:t>
            </a:r>
            <a:endParaRPr lang="en-IN" sz="3200" dirty="0">
              <a:solidFill>
                <a:srgbClr val="00B0F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11" y="1484784"/>
            <a:ext cx="8388424" cy="45635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7198" y="308950"/>
            <a:ext cx="753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Georgia" panose="02040502050405020303" pitchFamily="18" charset="0"/>
              </a:rPr>
              <a:t>Menu tab is consists of every day's special dishes list</a:t>
            </a:r>
            <a:endParaRPr lang="en-IN" sz="2400" dirty="0">
              <a:latin typeface="Georgia" panose="02040502050405020303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64882" y="1052736"/>
            <a:ext cx="7920880" cy="1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9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32794"/>
            <a:ext cx="8064896" cy="47164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024" y="230351"/>
            <a:ext cx="8784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Georgia" panose="02040502050405020303" pitchFamily="18" charset="0"/>
              </a:rPr>
              <a:t>Here is the review slider bar , by using swiper.js we have reviews as  slider bar. These reviews are given by the end users</a:t>
            </a:r>
            <a:endParaRPr lang="en-IN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42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8" y="1196752"/>
            <a:ext cx="7596336" cy="4833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190568"/>
            <a:ext cx="860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Georgia" panose="02040502050405020303" pitchFamily="18" charset="0"/>
              </a:rPr>
              <a:t>Order form is helps to order your favourite food online </a:t>
            </a:r>
            <a:endParaRPr lang="en-IN" sz="2400" dirty="0">
              <a:latin typeface="Georgia" panose="0204050205040502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51520" y="808972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7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980728"/>
            <a:ext cx="8456448" cy="5256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1025" y="142201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Georgia" panose="02040502050405020303" pitchFamily="18" charset="0"/>
              </a:rPr>
              <a:t>This is the contact us page ,  here you can contact customer support and can redirect to the home page by clicking on about us</a:t>
            </a:r>
            <a:endParaRPr lang="en-IN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0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3888" y="328299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register</a:t>
            </a:r>
            <a:endParaRPr lang="en-IN" sz="3200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87624" y="1124744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52240" y="1412776"/>
            <a:ext cx="676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Georgia" panose="02040502050405020303" pitchFamily="18" charset="0"/>
              </a:rPr>
              <a:t>The register option page  has </a:t>
            </a:r>
            <a:r>
              <a:rPr lang="en-IN" sz="2400" dirty="0">
                <a:latin typeface="Georgia" panose="02040502050405020303" pitchFamily="18" charset="0"/>
              </a:rPr>
              <a:t> </a:t>
            </a:r>
            <a:r>
              <a:rPr lang="en-IN" sz="2400" dirty="0" smtClean="0">
                <a:latin typeface="Georgia" panose="02040502050405020303" pitchFamily="18" charset="0"/>
              </a:rPr>
              <a:t>features like  name , user name, email ID , password , confirm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Georgia" panose="02040502050405020303" pitchFamily="18" charset="0"/>
              </a:rPr>
              <a:t>The user can create an account by giving </a:t>
            </a:r>
            <a:r>
              <a:rPr lang="en-IN" sz="2400" dirty="0" smtClean="0">
                <a:latin typeface="Georgia" panose="02040502050405020303" pitchFamily="18" charset="0"/>
              </a:rPr>
              <a:t>name , user name, email ID , password , confirm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latin typeface="Georgia" panose="02040502050405020303" pitchFamily="18" charset="0"/>
              </a:rPr>
              <a:t>Once the  create account button clicked , the user credentials will get validated and redirects to home page of  desi restaurant.</a:t>
            </a:r>
            <a:endParaRPr lang="en-IN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9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" y="928338"/>
            <a:ext cx="7487696" cy="5001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0952" y="188640"/>
            <a:ext cx="403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Register form</a:t>
            </a:r>
            <a:endParaRPr lang="en-IN" sz="3200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9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7668344" cy="45080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404664"/>
            <a:ext cx="9145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When the text filed of name  is empty  , it is giving the alert as enter name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1520" y="1052736"/>
            <a:ext cx="8568952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2776"/>
            <a:ext cx="6696744" cy="4508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414798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</a:rPr>
              <a:t>Getting alert as user name contains only alphabets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1560" y="1052736"/>
            <a:ext cx="7992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1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49047"/>
            <a:ext cx="7991872" cy="46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7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7960"/>
            <a:ext cx="8208912" cy="49553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404664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Georgia" panose="02040502050405020303" pitchFamily="18" charset="0"/>
              </a:rPr>
              <a:t>Validation of  password filed is giving alert as both password should match</a:t>
            </a:r>
            <a:endParaRPr lang="en-IN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5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5776" y="141541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IN" sz="2800" b="1" spc="150" dirty="0" smtClean="0">
                <a:ln w="11430"/>
                <a:solidFill>
                  <a:srgbClr val="FF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Georgia" panose="02040502050405020303" pitchFamily="18" charset="0"/>
              </a:rPr>
              <a:t>PROJECT IDEA</a:t>
            </a:r>
            <a:endParaRPr lang="en-IN" sz="2800" b="1" spc="150" dirty="0">
              <a:ln w="11430"/>
              <a:solidFill>
                <a:srgbClr val="FF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1178470"/>
            <a:ext cx="72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Georgia" panose="02040502050405020303" pitchFamily="18" charset="0"/>
              </a:rPr>
              <a:t>Desi Restaurant is  a non-veg restaurant , which will deliver the a huge variety of delicious dishes and desserts.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 smtClean="0"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Georgia" panose="02040502050405020303" pitchFamily="18" charset="0"/>
              </a:rPr>
              <a:t>Website  consist  of  menu</a:t>
            </a:r>
            <a:r>
              <a:rPr lang="en-IN" sz="2000" dirty="0">
                <a:latin typeface="Georgia" panose="02040502050405020303" pitchFamily="18" charset="0"/>
              </a:rPr>
              <a:t>,</a:t>
            </a:r>
            <a:r>
              <a:rPr lang="en-IN" sz="2000" dirty="0" smtClean="0">
                <a:latin typeface="Georgia" panose="02040502050405020303" pitchFamily="18" charset="0"/>
              </a:rPr>
              <a:t> reviews of user  ,online ordering option, online registering option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 smtClean="0"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Georgia" panose="02040502050405020303" pitchFamily="18" charset="0"/>
              </a:rPr>
              <a:t>The website is user-friendly and is compatible on different browser.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latin typeface="Georgia" panose="020405020504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Georgia" panose="02040502050405020303" pitchFamily="18" charset="0"/>
              </a:rPr>
              <a:t>The website is allow users to register and order  food  online 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75656" y="934409"/>
            <a:ext cx="6120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55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80920" cy="49186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263502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Georgia" panose="02040502050405020303" pitchFamily="18" charset="0"/>
              </a:rPr>
              <a:t>After giving all the details ,click on create account button, so it will give alert as it is “redirecting to desi restaurant website”</a:t>
            </a:r>
            <a:endParaRPr lang="en-IN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5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740352" cy="4619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08520" y="268380"/>
            <a:ext cx="1033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Georgia" panose="02040502050405020303" pitchFamily="18" charset="0"/>
              </a:rPr>
              <a:t>Footer tab is consists of Locations, Quick links ,contact us , and social media links</a:t>
            </a:r>
            <a:endParaRPr lang="en-IN" sz="2000" dirty="0">
              <a:latin typeface="Georgia" panose="0204050205040502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08720"/>
            <a:ext cx="8964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92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4"/>
            <a:ext cx="6912768" cy="422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188640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Georgia" panose="02040502050405020303" pitchFamily="18" charset="0"/>
              </a:rPr>
              <a:t>This is the loader class , here we can give images , GIFs etc. we have added the gif file in the domain  so when ever we refresh or loading the </a:t>
            </a:r>
            <a:r>
              <a:rPr lang="en-IN" sz="2000" dirty="0" err="1" smtClean="0">
                <a:latin typeface="Georgia" panose="02040502050405020303" pitchFamily="18" charset="0"/>
              </a:rPr>
              <a:t>the</a:t>
            </a:r>
            <a:r>
              <a:rPr lang="en-IN" sz="2000" dirty="0" smtClean="0">
                <a:latin typeface="Georgia" panose="02040502050405020303" pitchFamily="18" charset="0"/>
              </a:rPr>
              <a:t> page we can see the gif file is playing</a:t>
            </a:r>
            <a:endParaRPr lang="en-IN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9712" y="1988839"/>
            <a:ext cx="62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solidFill>
                  <a:srgbClr val="FFFF00"/>
                </a:solidFill>
                <a:latin typeface="Georgia" panose="02040502050405020303" pitchFamily="18" charset="0"/>
              </a:rPr>
              <a:t>Thank you</a:t>
            </a:r>
            <a:endParaRPr lang="en-IN" sz="7200" dirty="0">
              <a:solidFill>
                <a:srgbClr val="FFFF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6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81416" y="417896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TECHNOLOGIES  USER</a:t>
            </a:r>
            <a:endParaRPr lang="en-IN" sz="36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971600" y="1340768"/>
            <a:ext cx="6624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81416" y="1988840"/>
            <a:ext cx="5914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 smtClean="0"/>
              <a:t>HTML5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 smtClean="0"/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 smtClean="0"/>
              <a:t>JAVA SCRIPT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401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3768" y="425280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LESSONS LEARNED</a:t>
            </a:r>
            <a:endParaRPr lang="en-IN" sz="3200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1340768"/>
            <a:ext cx="7560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Georgia" panose="02040502050405020303" pitchFamily="18" charset="0"/>
              </a:rPr>
              <a:t>Desi Website – This is my first mini project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800" dirty="0" smtClean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Georgia" panose="02040502050405020303" pitchFamily="18" charset="0"/>
              </a:rPr>
              <a:t>There were some design  challenges like improve  </a:t>
            </a:r>
            <a:r>
              <a:rPr lang="en-IN" sz="2800" dirty="0">
                <a:latin typeface="Georgia" panose="02040502050405020303" pitchFamily="18" charset="0"/>
              </a:rPr>
              <a:t>responsive header / </a:t>
            </a:r>
            <a:r>
              <a:rPr lang="en-IN" sz="2800" dirty="0" err="1">
                <a:latin typeface="Georgia" panose="02040502050405020303" pitchFamily="18" charset="0"/>
              </a:rPr>
              <a:t>navbar</a:t>
            </a:r>
            <a:r>
              <a:rPr lang="en-IN" sz="2800" dirty="0">
                <a:latin typeface="Georgia" panose="02040502050405020303" pitchFamily="18" charset="0"/>
              </a:rPr>
              <a:t> with toggle menu bar effect and search bar </a:t>
            </a:r>
            <a:r>
              <a:rPr lang="en-IN" sz="2800" dirty="0" smtClean="0">
                <a:latin typeface="Georgia" panose="02040502050405020303" pitchFamily="18" charset="0"/>
              </a:rPr>
              <a:t>icon.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8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Georgia" panose="02040502050405020303" pitchFamily="18" charset="0"/>
              </a:rPr>
              <a:t>Most things take longer than expected</a:t>
            </a:r>
            <a:endParaRPr lang="en-IN" sz="28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28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 smtClean="0">
                <a:latin typeface="Georgia" panose="02040502050405020303" pitchFamily="18" charset="0"/>
              </a:rPr>
              <a:t>Many more functionalities are yet to be implemented.</a:t>
            </a:r>
          </a:p>
        </p:txBody>
      </p:sp>
    </p:spTree>
    <p:extLst>
      <p:ext uri="{BB962C8B-B14F-4D97-AF65-F5344CB8AC3E}">
        <p14:creationId xmlns:p14="http://schemas.microsoft.com/office/powerpoint/2010/main" val="7722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620688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  <a:latin typeface="Georgia" panose="02040502050405020303" pitchFamily="18" charset="0"/>
              </a:rPr>
              <a:t>The </a:t>
            </a:r>
            <a:r>
              <a:rPr lang="en-IN" sz="3200" dirty="0">
                <a:solidFill>
                  <a:srgbClr val="C00000"/>
                </a:solidFill>
                <a:latin typeface="Georgia" panose="02040502050405020303" pitchFamily="18" charset="0"/>
              </a:rPr>
              <a:t>main feature of this website are: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6192" y="162880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Georgia" panose="02040502050405020303" pitchFamily="18" charset="0"/>
              </a:rPr>
              <a:t>responsive header / </a:t>
            </a:r>
            <a:r>
              <a:rPr lang="en-IN" sz="2400" dirty="0" err="1">
                <a:latin typeface="Georgia" panose="02040502050405020303" pitchFamily="18" charset="0"/>
              </a:rPr>
              <a:t>navbar</a:t>
            </a:r>
            <a:r>
              <a:rPr lang="en-IN" sz="2400" dirty="0">
                <a:latin typeface="Georgia" panose="02040502050405020303" pitchFamily="18" charset="0"/>
              </a:rPr>
              <a:t> with toggle menu bar effect and search bar </a:t>
            </a:r>
            <a:r>
              <a:rPr lang="en-IN" sz="2400" dirty="0" smtClean="0">
                <a:latin typeface="Georgia" panose="02040502050405020303" pitchFamily="18" charset="0"/>
              </a:rPr>
              <a:t>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Georgia" panose="02040502050405020303" pitchFamily="18" charset="0"/>
              </a:rPr>
              <a:t>responsive home section with touch slider using </a:t>
            </a:r>
            <a:r>
              <a:rPr lang="en-IN" sz="2400" dirty="0" smtClean="0">
                <a:latin typeface="Georgia" panose="02040502050405020303" pitchFamily="18" charset="0"/>
              </a:rPr>
              <a:t>swiper.js</a:t>
            </a:r>
          </a:p>
          <a:p>
            <a:endParaRPr lang="en-IN" sz="24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Georgia" panose="02040502050405020303" pitchFamily="18" charset="0"/>
              </a:rPr>
              <a:t>responsive dishes card section using </a:t>
            </a:r>
            <a:r>
              <a:rPr lang="en-IN" sz="2400" dirty="0" smtClean="0">
                <a:latin typeface="Georgia" panose="02040502050405020303" pitchFamily="18" charset="0"/>
              </a:rPr>
              <a:t>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Georgia" panose="02040502050405020303" pitchFamily="18" charset="0"/>
              </a:rPr>
              <a:t>responsive about section using flexbox</a:t>
            </a:r>
            <a:r>
              <a:rPr lang="en-IN" sz="2400" dirty="0" smtClean="0">
                <a:latin typeface="Georgia" panose="0204050205040502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Georgia" panose="02040502050405020303" pitchFamily="18" charset="0"/>
              </a:rPr>
              <a:t>responsive menu card section using grid.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67544" y="1340768"/>
            <a:ext cx="77814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764704"/>
            <a:ext cx="720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Georgia" panose="02040502050405020303" pitchFamily="18" charset="0"/>
              </a:rPr>
              <a:t>responsive review section with touch slider using </a:t>
            </a:r>
            <a:r>
              <a:rPr lang="en-IN" sz="2800" dirty="0" smtClean="0">
                <a:latin typeface="Georgia" panose="02040502050405020303" pitchFamily="18" charset="0"/>
              </a:rPr>
              <a:t>swiper.js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 smtClean="0">
              <a:latin typeface="Georgia" panose="02040502050405020303" pitchFamily="18" charset="0"/>
            </a:endParaRPr>
          </a:p>
          <a:p>
            <a:endParaRPr lang="en-IN" sz="28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Georgia" panose="02040502050405020303" pitchFamily="18" charset="0"/>
              </a:rPr>
              <a:t>responsive order form section</a:t>
            </a:r>
            <a:r>
              <a:rPr lang="en-IN" sz="2800" dirty="0" smtClean="0">
                <a:latin typeface="Georgia" panose="0204050205040502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Georgia" panose="02040502050405020303" pitchFamily="18" charset="0"/>
              </a:rPr>
              <a:t>responsive footer section using grid.</a:t>
            </a:r>
          </a:p>
        </p:txBody>
      </p:sp>
    </p:spTree>
    <p:extLst>
      <p:ext uri="{BB962C8B-B14F-4D97-AF65-F5344CB8AC3E}">
        <p14:creationId xmlns:p14="http://schemas.microsoft.com/office/powerpoint/2010/main" val="25771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72420"/>
            <a:ext cx="8064896" cy="49488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27916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Georgia" panose="02040502050405020303" pitchFamily="18" charset="0"/>
              </a:rPr>
              <a:t>This is the Home page of  the website of desi </a:t>
            </a:r>
            <a:r>
              <a:rPr lang="en-IN" sz="2400" dirty="0" err="1" smtClean="0">
                <a:latin typeface="Georgia" panose="02040502050405020303" pitchFamily="18" charset="0"/>
              </a:rPr>
              <a:t>restuarant</a:t>
            </a:r>
            <a:endParaRPr lang="en-IN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9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82309"/>
            <a:ext cx="8532440" cy="4693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489" y="404664"/>
            <a:ext cx="867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Georgia" panose="02040502050405020303" pitchFamily="18" charset="0"/>
              </a:rPr>
              <a:t>This is the Dishes tab, which is consists of a variety of popular dishes</a:t>
            </a:r>
            <a:endParaRPr lang="en-IN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01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69" y="1196752"/>
            <a:ext cx="7647637" cy="4868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239429"/>
            <a:ext cx="7992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Georgia" panose="02040502050405020303" pitchFamily="18" charset="0"/>
              </a:rPr>
              <a:t>This is the About Us tab, </a:t>
            </a:r>
            <a:r>
              <a:rPr lang="en-IN" sz="2000" dirty="0">
                <a:latin typeface="Georgia" panose="02040502050405020303" pitchFamily="18" charset="0"/>
              </a:rPr>
              <a:t> </a:t>
            </a:r>
            <a:r>
              <a:rPr lang="en-IN" sz="2000" dirty="0" smtClean="0">
                <a:latin typeface="Georgia" panose="02040502050405020303" pitchFamily="18" charset="0"/>
              </a:rPr>
              <a:t>give glimpses about the desi restaurant.</a:t>
            </a:r>
            <a:endParaRPr lang="en-IN" sz="2000" dirty="0">
              <a:latin typeface="Georgia" panose="02040502050405020303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3617" y="867125"/>
            <a:ext cx="842493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1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492</Words>
  <Application>Microsoft Office PowerPoint</Application>
  <PresentationFormat>On-screen Show (4:3)</PresentationFormat>
  <Paragraphs>68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Front-End Mini Project1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Mini Project1</dc:title>
  <dc:creator>A R Computers</dc:creator>
  <cp:lastModifiedBy>A R Computers</cp:lastModifiedBy>
  <cp:revision>10</cp:revision>
  <dcterms:created xsi:type="dcterms:W3CDTF">2022-01-02T16:29:02Z</dcterms:created>
  <dcterms:modified xsi:type="dcterms:W3CDTF">2022-01-02T19:33:09Z</dcterms:modified>
</cp:coreProperties>
</file>